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89" r:id="rId2"/>
    <p:sldId id="286" r:id="rId3"/>
    <p:sldId id="852" r:id="rId4"/>
    <p:sldId id="864" r:id="rId5"/>
    <p:sldId id="858" r:id="rId6"/>
    <p:sldId id="865" r:id="rId7"/>
    <p:sldId id="866" r:id="rId8"/>
    <p:sldId id="881" r:id="rId9"/>
    <p:sldId id="868" r:id="rId10"/>
    <p:sldId id="869" r:id="rId11"/>
    <p:sldId id="882" r:id="rId12"/>
    <p:sldId id="871" r:id="rId13"/>
    <p:sldId id="872" r:id="rId14"/>
    <p:sldId id="873" r:id="rId15"/>
    <p:sldId id="874" r:id="rId16"/>
    <p:sldId id="875" r:id="rId17"/>
    <p:sldId id="876" r:id="rId18"/>
    <p:sldId id="877" r:id="rId19"/>
    <p:sldId id="878" r:id="rId20"/>
    <p:sldId id="879" r:id="rId21"/>
    <p:sldId id="880" r:id="rId22"/>
    <p:sldId id="846" r:id="rId23"/>
    <p:sldId id="853" r:id="rId24"/>
    <p:sldId id="855" r:id="rId25"/>
    <p:sldId id="854" r:id="rId26"/>
    <p:sldId id="850" r:id="rId27"/>
    <p:sldId id="856" r:id="rId28"/>
    <p:sldId id="861" r:id="rId29"/>
    <p:sldId id="297" r:id="rId3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CC00FF"/>
    <a:srgbClr val="95B8E4"/>
    <a:srgbClr val="038003"/>
    <a:srgbClr val="325B96"/>
    <a:srgbClr val="FFFF03"/>
    <a:srgbClr val="037F00"/>
    <a:srgbClr val="CCFFCC"/>
    <a:srgbClr val="6699FF"/>
    <a:srgbClr val="376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1797" autoAdjust="0"/>
  </p:normalViewPr>
  <p:slideViewPr>
    <p:cSldViewPr snapToGrid="0">
      <p:cViewPr varScale="1">
        <p:scale>
          <a:sx n="60" d="100"/>
          <a:sy n="60" d="100"/>
        </p:scale>
        <p:origin x="78" y="7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355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2025/7/1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2025/7/1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320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2545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6090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124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2025/7/1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2025/7/1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2025/7/1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2025/7/1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2025/7/1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2025/7/1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2025/7/1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92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-99755"/>
            <a:ext cx="11543601" cy="78139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indent="152400" algn="ctr">
              <a:lnSpc>
                <a:spcPts val="2000"/>
              </a:lnSpc>
            </a:pP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正見</a:t>
            </a:r>
            <a:r>
              <a:rPr kumimoji="0" lang="en-US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—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緣起</a:t>
            </a:r>
            <a:r>
              <a:rPr kumimoji="0" lang="en-US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(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下</a:t>
            </a:r>
            <a:r>
              <a:rPr kumimoji="0" lang="en-US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)</a:t>
            </a:r>
            <a:endParaRPr kumimoji="0" lang="en-US" altLang="zh-TW" sz="28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92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2025/7/1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2025/7/1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2025/7/1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2025/7/1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7C7ECCE6-ED33-A8EE-3945-361AEAF286ED}"/>
              </a:ext>
            </a:extLst>
          </p:cNvPr>
          <p:cNvSpPr txBox="1">
            <a:spLocks/>
          </p:cNvSpPr>
          <p:nvPr/>
        </p:nvSpPr>
        <p:spPr>
          <a:xfrm>
            <a:off x="4765725" y="801454"/>
            <a:ext cx="6396038" cy="135731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60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</a:t>
            </a:r>
            <a:r>
              <a:rPr lang="zh-TW" altLang="en-US" sz="60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座</a:t>
            </a:r>
            <a:r>
              <a:rPr lang="zh-TW" altLang="en-US" sz="54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（</a:t>
            </a:r>
            <a:r>
              <a:rPr lang="zh-TW" altLang="en-US" sz="54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一）</a:t>
            </a:r>
            <a:endParaRPr lang="zh-TW" altLang="en-US" sz="5400" spc="-500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BCD28E-E157-3840-3405-ED30E346955B}"/>
              </a:ext>
            </a:extLst>
          </p:cNvPr>
          <p:cNvSpPr txBox="1">
            <a:spLocks/>
          </p:cNvSpPr>
          <p:nvPr/>
        </p:nvSpPr>
        <p:spPr>
          <a:xfrm>
            <a:off x="4396305" y="3935141"/>
            <a:ext cx="6962260" cy="234275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algn="ctr"/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正見—緣起</a:t>
            </a:r>
            <a:r>
              <a:rPr lang="en-US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(</a:t>
            </a:r>
            <a:r>
              <a:rPr lang="zh-TW" altLang="en-US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下</a:t>
            </a:r>
            <a:r>
              <a:rPr lang="en-US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)</a:t>
            </a: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圓角矩形 11">
            <a:extLst>
              <a:ext uri="{FF2B5EF4-FFF2-40B4-BE49-F238E27FC236}">
                <a16:creationId xmlns:a16="http://schemas.microsoft.com/office/drawing/2014/main" id="{F817A1A5-DC7E-C144-059D-6D7CDE58FC18}"/>
              </a:ext>
            </a:extLst>
          </p:cNvPr>
          <p:cNvSpPr/>
          <p:nvPr/>
        </p:nvSpPr>
        <p:spPr>
          <a:xfrm>
            <a:off x="6645125" y="3187574"/>
            <a:ext cx="2637239" cy="665212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/>
          <a:p>
            <a:pPr algn="ctr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第 </a:t>
            </a:r>
            <a:r>
              <a:rPr lang="en-US" altLang="zh-TW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92 </a:t>
            </a: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堂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22DC12B0-BF82-72F5-0D07-9D6E96166339}"/>
              </a:ext>
            </a:extLst>
          </p:cNvPr>
          <p:cNvSpPr txBox="1">
            <a:spLocks/>
          </p:cNvSpPr>
          <p:nvPr/>
        </p:nvSpPr>
        <p:spPr>
          <a:xfrm>
            <a:off x="5777519" y="2241122"/>
            <a:ext cx="4372450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性廣法師主講</a:t>
            </a:r>
            <a:endParaRPr lang="en-US" altLang="zh-TW" sz="5400" spc="-5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F14382B-F6EA-58EB-C9AF-2B929C2AA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8000"/>
            <a:ext cx="12192000" cy="58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89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E0380741-66DA-E435-6456-6A8552B65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378" y="504776"/>
            <a:ext cx="11060782" cy="5884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170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D0C8CC81-221B-7E9E-3352-43C5659090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91" y="623496"/>
            <a:ext cx="12127017" cy="561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3742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35EB353E-90E3-1451-FFBC-837C01EDD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4749"/>
            <a:ext cx="12192000" cy="562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7047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01403270-26E8-6E6F-CB4A-0C5E2A070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1451"/>
            <a:ext cx="12192000" cy="5915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762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A604764-F19F-1CE0-6D45-FDF7AC475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9450"/>
            <a:ext cx="12192000" cy="5339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0321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DD1788E2-63ED-15EB-EA29-8D3F4B6A0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5791"/>
            <a:ext cx="12192000" cy="5346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4724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811DBA52-C4D6-1239-D6C0-CB7D9B4FD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0038"/>
            <a:ext cx="12192000" cy="4657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4360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72AADAA-1695-4AEC-CB88-D2FF096362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50455"/>
            <a:ext cx="12192000" cy="5757089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80E0618C-711F-CC66-6069-A7AB85DF2E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9312" y="3809938"/>
            <a:ext cx="3640773" cy="397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5277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A966B2A1-D11A-FF8F-3911-7F0762067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3" y="909286"/>
            <a:ext cx="12060333" cy="503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696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3102252"/>
            <a:ext cx="8355233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正見—緣起</a:t>
            </a:r>
            <a:r>
              <a:rPr lang="en-US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下</a:t>
            </a:r>
            <a:r>
              <a:rPr lang="en-US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)</a:t>
            </a:r>
          </a:p>
          <a:p>
            <a:pPr indent="152400">
              <a:lnSpc>
                <a:spcPts val="20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9C7E6DBE-55AF-2517-8FD9-595A8D7AB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7964"/>
            <a:ext cx="12192000" cy="600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7871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148073F6-6238-2ED6-B260-E98139D6C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1" y="0"/>
            <a:ext cx="11954518" cy="6702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5843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FC29A71-056B-41E5-1662-918167574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3714"/>
            <a:ext cx="12192000" cy="5830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5987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5088099C-9F43-5AF7-E893-6276FEAC3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5202"/>
            <a:ext cx="12192000" cy="5807596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08C6D8D2-B452-E528-E97B-E7E571CDD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5592" y="3021161"/>
            <a:ext cx="8115671" cy="1148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5788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4821692-8798-51A7-128E-73D693C09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624" y="1061707"/>
            <a:ext cx="9678751" cy="473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0500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714D0394-4EEA-4626-D476-9A428EBAF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097" y="1052181"/>
            <a:ext cx="11145805" cy="4753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8064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85CF8D45-8743-98C4-966A-CDC3A24EB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8612"/>
            <a:ext cx="12192000" cy="592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6224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3A3BFB12-176D-CF8D-08E8-1B79636AC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790" y="467307"/>
            <a:ext cx="10817021" cy="5992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0038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79D34C3D-C5FC-DE2B-0B24-7A240AA93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6198"/>
            <a:ext cx="12192000" cy="5245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5139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C1FD105C-8F7F-F2D5-FD7F-2A28DBB26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23" y="1385602"/>
            <a:ext cx="11669754" cy="4086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0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C0D37983-31ED-2EE8-8B8C-9C344D703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5" y="1723787"/>
            <a:ext cx="12174649" cy="3410426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ECBAD03E-2BB8-564A-8990-289DBF34BD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7477" y="1611840"/>
            <a:ext cx="6367018" cy="662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719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4E6BFD6C-8EE6-E056-B8D3-E9B38F932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521" y="454616"/>
            <a:ext cx="11395872" cy="594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807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0C417375-25C5-D80B-8F25-04D28A419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649" y="571101"/>
            <a:ext cx="11650701" cy="5715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978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8210E8BE-0EEB-3F52-356F-D691FACC3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124" y="1442760"/>
            <a:ext cx="10221751" cy="3972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25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00A81C09-163C-9BF8-739A-C4B853786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8267" y="3354172"/>
            <a:ext cx="5515745" cy="619211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29100ABC-13A2-CA48-5DBB-A8719AAF91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53" y="690080"/>
            <a:ext cx="11968499" cy="537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372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7D79EE0E-CDCC-B69F-80FF-D43A3528D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8" y="1237944"/>
            <a:ext cx="11955543" cy="438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7818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66680</TotalTime>
  <Words>98</Words>
  <Application>Microsoft Office PowerPoint</Application>
  <PresentationFormat>寬螢幕</PresentationFormat>
  <Paragraphs>21</Paragraphs>
  <Slides>29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29</vt:i4>
      </vt:variant>
    </vt:vector>
  </HeadingPairs>
  <TitlesOfParts>
    <vt:vector size="37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1907</cp:revision>
  <dcterms:created xsi:type="dcterms:W3CDTF">2023-08-17T10:12:34Z</dcterms:created>
  <dcterms:modified xsi:type="dcterms:W3CDTF">2025-07-01T10:19:21Z</dcterms:modified>
</cp:coreProperties>
</file>

<file path=docProps/thumbnail.jpeg>
</file>